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F01A1-FDF7-426F-B202-7B14A340B188}" type="datetimeFigureOut">
              <a:rPr lang="fr-FR" smtClean="0"/>
              <a:pPr/>
              <a:t>18/03/2014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B2975-942D-49DA-B129-AF33577589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1268760"/>
              <a:ext cx="9144000" cy="5589240"/>
            </a:xfrm>
            <a:prstGeom prst="rect">
              <a:avLst/>
            </a:prstGeom>
            <a:ln w="38100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" name="Connecteur droit 5"/>
            <p:cNvCxnSpPr>
              <a:stCxn id="4" idx="0"/>
              <a:endCxn id="4" idx="2"/>
            </p:cNvCxnSpPr>
            <p:nvPr/>
          </p:nvCxnSpPr>
          <p:spPr>
            <a:xfrm>
              <a:off x="4572000" y="1268760"/>
              <a:ext cx="0" cy="558924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rganigramme : Extraire 7"/>
            <p:cNvSpPr/>
            <p:nvPr/>
          </p:nvSpPr>
          <p:spPr>
            <a:xfrm>
              <a:off x="0" y="0"/>
              <a:ext cx="4572000" cy="1268760"/>
            </a:xfrm>
            <a:prstGeom prst="flowChartExtra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Organigramme : Extraire 8"/>
            <p:cNvSpPr/>
            <p:nvPr/>
          </p:nvSpPr>
          <p:spPr>
            <a:xfrm>
              <a:off x="4572000" y="0"/>
              <a:ext cx="4572000" cy="1268760"/>
            </a:xfrm>
            <a:prstGeom prst="flowChartExtra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" name="Picture 4" descr="https://encrypted-tbn2.gstatic.com/images?q=tbn:ANd9GcSBrDr-OKwuEUsp-yXBGrH6HiYAtKfcXCc1UOZZR-J1SN8XWLT6Z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60232" y="548680"/>
              <a:ext cx="360040" cy="463898"/>
            </a:xfrm>
            <a:prstGeom prst="rect">
              <a:avLst/>
            </a:prstGeom>
            <a:noFill/>
          </p:spPr>
        </p:pic>
      </p:grpSp>
      <p:grpSp>
        <p:nvGrpSpPr>
          <p:cNvPr id="35" name="Groupe 34"/>
          <p:cNvGrpSpPr/>
          <p:nvPr/>
        </p:nvGrpSpPr>
        <p:grpSpPr>
          <a:xfrm>
            <a:off x="4644008" y="1700808"/>
            <a:ext cx="4392488" cy="4392488"/>
            <a:chOff x="4211960" y="1628800"/>
            <a:chExt cx="4752528" cy="4320480"/>
          </a:xfrm>
        </p:grpSpPr>
        <p:grpSp>
          <p:nvGrpSpPr>
            <p:cNvPr id="36" name="Groupe 17"/>
            <p:cNvGrpSpPr/>
            <p:nvPr/>
          </p:nvGrpSpPr>
          <p:grpSpPr>
            <a:xfrm>
              <a:off x="4211960" y="1628800"/>
              <a:ext cx="4752528" cy="4320480"/>
              <a:chOff x="4031432" y="2204864"/>
              <a:chExt cx="4896544" cy="4320480"/>
            </a:xfrm>
          </p:grpSpPr>
          <p:pic>
            <p:nvPicPr>
              <p:cNvPr id="38" name="Picture 4" descr="https://encrypted-tbn0.gstatic.com/images?q=tbn:ANd9GcSoRAg_PdYO9lhYcS58XwdkRj4cdhRwcdzYRWMMZiY4FHFvfVqR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9482" t="60485" r="497" b="648"/>
              <a:stretch>
                <a:fillRect/>
              </a:stretch>
            </p:blipFill>
            <p:spPr bwMode="auto">
              <a:xfrm>
                <a:off x="4031432" y="2204864"/>
                <a:ext cx="4896544" cy="4320480"/>
              </a:xfrm>
              <a:prstGeom prst="rect">
                <a:avLst/>
              </a:prstGeom>
              <a:noFill/>
            </p:spPr>
          </p:pic>
          <p:sp>
            <p:nvSpPr>
              <p:cNvPr id="39" name="Ellipse 38"/>
              <p:cNvSpPr/>
              <p:nvPr/>
            </p:nvSpPr>
            <p:spPr>
              <a:xfrm>
                <a:off x="5076056" y="2996952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Ellipse 39"/>
              <p:cNvSpPr/>
              <p:nvPr/>
            </p:nvSpPr>
            <p:spPr>
              <a:xfrm>
                <a:off x="5508104" y="4365104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Ellipse 40"/>
              <p:cNvSpPr/>
              <p:nvPr/>
            </p:nvSpPr>
            <p:spPr>
              <a:xfrm>
                <a:off x="6228184" y="3645024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Ellipse 41"/>
              <p:cNvSpPr/>
              <p:nvPr/>
            </p:nvSpPr>
            <p:spPr>
              <a:xfrm>
                <a:off x="7524328" y="4293096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Ellipse 42"/>
              <p:cNvSpPr/>
              <p:nvPr/>
            </p:nvSpPr>
            <p:spPr>
              <a:xfrm>
                <a:off x="6444208" y="4725144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Ellipse 43"/>
              <p:cNvSpPr/>
              <p:nvPr/>
            </p:nvSpPr>
            <p:spPr>
              <a:xfrm>
                <a:off x="7596336" y="5301208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Ellipse 44"/>
              <p:cNvSpPr/>
              <p:nvPr/>
            </p:nvSpPr>
            <p:spPr>
              <a:xfrm>
                <a:off x="4572000" y="3933056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Ellipse 45"/>
              <p:cNvSpPr/>
              <p:nvPr/>
            </p:nvSpPr>
            <p:spPr>
              <a:xfrm>
                <a:off x="7380312" y="3212976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7" name="Ellipse 46"/>
              <p:cNvSpPr/>
              <p:nvPr/>
            </p:nvSpPr>
            <p:spPr>
              <a:xfrm>
                <a:off x="6228184" y="2780928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8" name="Ellipse 47"/>
              <p:cNvSpPr/>
              <p:nvPr/>
            </p:nvSpPr>
            <p:spPr>
              <a:xfrm>
                <a:off x="5004048" y="5229200"/>
                <a:ext cx="504056" cy="504056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37" name="Picture 4" descr="https://encrypted-tbn0.gstatic.com/images?q=tbn:ANd9GcSoRAg_PdYO9lhYcS58XwdkRj4cdhRwcdzYRWMMZiY4FHFvfVqR"/>
            <p:cNvPicPr>
              <a:picLocks noChangeAspect="1" noChangeArrowheads="1"/>
            </p:cNvPicPr>
            <p:nvPr/>
          </p:nvPicPr>
          <p:blipFill>
            <a:blip r:embed="rId3" cstate="print"/>
            <a:srcRect l="-2800" t="48513" r="72000" b="19145"/>
            <a:stretch>
              <a:fillRect/>
            </a:stretch>
          </p:blipFill>
          <p:spPr bwMode="auto">
            <a:xfrm>
              <a:off x="4283968" y="1772816"/>
              <a:ext cx="792088" cy="576064"/>
            </a:xfrm>
            <a:prstGeom prst="rect">
              <a:avLst/>
            </a:prstGeom>
            <a:noFill/>
          </p:spPr>
        </p:pic>
      </p:grpSp>
      <p:pic>
        <p:nvPicPr>
          <p:cNvPr id="34" name="Image 33" descr="E:\à imp et envoyer\dix grenouilles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0648"/>
            <a:ext cx="677138" cy="933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grenouilles</dc:title>
  <dc:creator>marie-agnes martial</dc:creator>
  <cp:lastModifiedBy>Mmartial</cp:lastModifiedBy>
  <cp:revision>3</cp:revision>
  <dcterms:created xsi:type="dcterms:W3CDTF">2013-03-16T19:40:05Z</dcterms:created>
  <dcterms:modified xsi:type="dcterms:W3CDTF">2014-03-18T08:49:00Z</dcterms:modified>
</cp:coreProperties>
</file>