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71" r:id="rId12"/>
    <p:sldId id="268" r:id="rId13"/>
    <p:sldId id="269" r:id="rId14"/>
    <p:sldId id="270" r:id="rId15"/>
    <p:sldId id="272" r:id="rId16"/>
    <p:sldId id="273" r:id="rId17"/>
    <p:sldId id="276" r:id="rId18"/>
    <p:sldId id="275" r:id="rId19"/>
    <p:sldId id="274" r:id="rId20"/>
    <p:sldId id="277" r:id="rId21"/>
    <p:sldId id="278" r:id="rId22"/>
    <p:sldId id="279" r:id="rId23"/>
    <p:sldId id="282" r:id="rId24"/>
    <p:sldId id="281" r:id="rId25"/>
    <p:sldId id="280" r:id="rId26"/>
    <p:sldId id="283" r:id="rId27"/>
    <p:sldId id="284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>
        <p:scale>
          <a:sx n="51" d="100"/>
          <a:sy n="51" d="100"/>
        </p:scale>
        <p:origin x="-45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C3310-B417-4D0F-A5C1-23FC12C9971D}" type="datetimeFigureOut">
              <a:rPr lang="fr-FR" smtClean="0"/>
              <a:pPr/>
              <a:t>26/11/2014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0C552-D8D1-4540-94D2-55F771F24E6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6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3F90-09B4-4D9E-9D78-B20CC13A4CC3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C662-A78B-433C-8548-6CA0539CD600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A4D4A-5D99-422E-8ED1-D879DA21D959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90365-F459-4D6D-A86D-5309FFE856C2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4DAF-AB97-4706-B276-FEC4ACC27004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296D-B8A2-4313-AAFD-B48ECA147C3C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E12E-8A27-4A40-AA11-CF115EF646B8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80A7C-FFED-4726-8A91-D736847A362C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04E8-1B86-44CB-A911-105FC3FBCAD1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5CB-2591-4272-85B0-D0BD6641F430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5DC3F-8C42-47BE-8FAD-C0A96049C053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FADD0-0471-4215-BA8D-6C6B42A9800D}" type="datetime1">
              <a:rPr lang="fr-FR" smtClean="0"/>
              <a:pPr/>
              <a:t>26/11/2014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2AF7B-9FCC-4DDD-8150-29D42E1569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4632" cy="2090663"/>
          </a:xfrm>
          <a:solidFill>
            <a:schemeClr val="accent4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b="1" dirty="0" smtClean="0"/>
              <a:t>Des pratiques pédagogiques créatives en graphisme en maternelle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b="1" dirty="0" smtClean="0"/>
              <a:t>Les idées importantes à nos yeux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925144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endParaRPr lang="fr-FR" sz="4000" dirty="0" smtClean="0"/>
          </a:p>
          <a:p>
            <a:r>
              <a:rPr lang="fr-FR" sz="4000" dirty="0" smtClean="0"/>
              <a:t>Travailler </a:t>
            </a:r>
            <a:r>
              <a:rPr lang="fr-FR" sz="4000" dirty="0"/>
              <a:t>sur différents supports (horizontal, vertical).</a:t>
            </a:r>
          </a:p>
          <a:p>
            <a:r>
              <a:rPr lang="fr-FR" sz="4000" dirty="0"/>
              <a:t>Réaliser les tracés dans le sable, la semoule, la </a:t>
            </a:r>
            <a:r>
              <a:rPr lang="fr-FR" sz="4000" dirty="0" smtClean="0"/>
              <a:t>farine…</a:t>
            </a:r>
            <a:endParaRPr lang="fr-FR" sz="4000" dirty="0"/>
          </a:p>
          <a:p>
            <a:r>
              <a:rPr lang="fr-FR" sz="4000" dirty="0"/>
              <a:t>Faire des gestes amples (dans le vide, au tableau…) et travailler le graphisme également  avec le matériel de sport et en sport.</a:t>
            </a:r>
          </a:p>
          <a:p>
            <a:r>
              <a:rPr lang="fr-FR" sz="4000" dirty="0"/>
              <a:t>Faire les graphismes avec de la pâte à modeler, de la pâte à sel, de la terre, des bâtons,  du papier d’aluminium, du cure pipe….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 lnSpcReduction="10000"/>
          </a:bodyPr>
          <a:lstStyle/>
          <a:p>
            <a:endParaRPr lang="fr-FR" dirty="0" smtClean="0"/>
          </a:p>
          <a:p>
            <a:r>
              <a:rPr lang="fr-FR" dirty="0" smtClean="0"/>
              <a:t>Beaucoup oraliser lors des tracés.</a:t>
            </a:r>
          </a:p>
          <a:p>
            <a:r>
              <a:rPr lang="fr-FR" dirty="0" smtClean="0"/>
              <a:t>Utiliser le graphisme pour décorer une réalisation, une activité d’un autre domaine.</a:t>
            </a:r>
          </a:p>
          <a:p>
            <a:r>
              <a:rPr lang="fr-FR" dirty="0" smtClean="0"/>
              <a:t>Utiliser différentes techniques artistiques : peinture, encre, </a:t>
            </a:r>
            <a:r>
              <a:rPr lang="fr-FR" dirty="0" err="1" smtClean="0"/>
              <a:t>drawing</a:t>
            </a:r>
            <a:r>
              <a:rPr lang="fr-FR" dirty="0" smtClean="0"/>
              <a:t>-</a:t>
            </a:r>
            <a:r>
              <a:rPr lang="fr-FR" dirty="0" err="1" smtClean="0"/>
              <a:t>gum</a:t>
            </a:r>
            <a:r>
              <a:rPr lang="fr-FR" dirty="0" smtClean="0"/>
              <a:t>, feutre, pastels secs, pastels gras, pinceau, brosse, rouleau, bougies, doigts, sels colorés, colle…</a:t>
            </a:r>
          </a:p>
          <a:p>
            <a:r>
              <a:rPr lang="fr-FR" dirty="0" smtClean="0"/>
              <a:t>Utiliser des outils détournés : bouchon, couvercle, fourchette, petites voitures, ficelles, légumes, carton ondulé…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Quelques exemples en classe </a:t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b="1" dirty="0" smtClean="0">
                <a:solidFill>
                  <a:schemeClr val="bg1"/>
                </a:solidFill>
              </a:rPr>
              <a:t>de TPS-PS-MS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E:\documents explorateurs\Année 2014-2015\Le graphisme en maternelle\Photos Bénédicte Menetrey - TPS-PS-MS\Graph.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593" y="1600200"/>
            <a:ext cx="7098813" cy="4525963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 explorateurs\Année 2014-2015\Le graphisme en maternelle\Photos Bénédicte Menetrey - TPS-PS-MS\Graph.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ocuments explorateurs\Année 2014-2015\Le graphisme en maternelle\Photos Bénédicte Menetrey - TPS-PS-MS\Graph.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6309" cy="6858000"/>
          </a:xfrm>
          <a:prstGeom prst="rect">
            <a:avLst/>
          </a:prstGeom>
          <a:noFill/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ocuments explorateurs\Année 2014-2015\Le graphisme en maternelle\Photos Bénédicte Menetrey - TPS-PS-MS\Graph.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75" y="-290513"/>
            <a:ext cx="10801350" cy="7439026"/>
          </a:xfrm>
          <a:prstGeom prst="rect">
            <a:avLst/>
          </a:prstGeom>
          <a:noFill/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documents explorateurs\Année 2014-2015\Le graphisme en maternelle\Photos Bénédicte Menetrey - TPS-PS-MS\Graph.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ocuments explorateurs\Année 2014-2015\Le graphisme en maternelle\Photos Bénédicte Menetrey - TPS-PS-MS\Graph.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318205" cy="6858000"/>
          </a:xfrm>
          <a:prstGeom prst="rect">
            <a:avLst/>
          </a:prstGeom>
          <a:noFill/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280920" cy="1758057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Quelques exemples de travail collectif en graphisme en classe </a:t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b="1" dirty="0" smtClean="0">
                <a:solidFill>
                  <a:schemeClr val="bg1"/>
                </a:solidFill>
              </a:rPr>
              <a:t>de MS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5" name="Image 4" descr="CIMG46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683568" y="2204864"/>
            <a:ext cx="7704856" cy="42930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IMG46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IMG46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IMG46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IMG46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827584" y="548680"/>
            <a:ext cx="7920880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b="1" dirty="0" smtClean="0">
                <a:solidFill>
                  <a:schemeClr val="bg1"/>
                </a:solidFill>
              </a:rPr>
              <a:t>Productions d’élèves TPS-PS-GS</a:t>
            </a:r>
            <a:endParaRPr lang="fr-FR" sz="4000" dirty="0"/>
          </a:p>
        </p:txBody>
      </p:sp>
      <p:pic>
        <p:nvPicPr>
          <p:cNvPr id="1026" name="Picture 2" descr="E:\documents explorateurs\Année 2014-2015\Le graphisme en maternelle\Photos Annie Girardet\62-photo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268760"/>
            <a:ext cx="5589240" cy="5589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2050" name="Picture 2" descr="E:\documents explorateurs\Année 2014-2015\Le graphisme en maternelle\Photos Annie Girardet\62-photo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6632"/>
            <a:ext cx="6741368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17</a:t>
            </a:fld>
            <a:endParaRPr lang="fr-FR"/>
          </a:p>
        </p:txBody>
      </p:sp>
      <p:pic>
        <p:nvPicPr>
          <p:cNvPr id="5122" name="Picture 2" descr="E:\documents explorateurs\Année 2014-2015\Le graphisme en maternelle\Photos Annie Girardet\53-photo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18</a:t>
            </a:fld>
            <a:endParaRPr lang="fr-FR"/>
          </a:p>
        </p:txBody>
      </p:sp>
      <p:pic>
        <p:nvPicPr>
          <p:cNvPr id="4098" name="Picture 2" descr="E:\documents explorateurs\Année 2014-2015\Le graphisme en maternelle\Photos Annie Girardet\51-photo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3074" name="Picture 2" descr="E:\documents explorateurs\Année 2014-2015\Le graphisme en maternelle\Photos Annie Girardet\43-photo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6146" name="Picture 2" descr="E:\documents explorateurs\Année 2014-2015\Le graphisme en maternelle\Photos Annie Girardet\60-photo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7170" name="Picture 2" descr="E:\documents explorateurs\Année 2014-2015\Le graphisme en maternelle\Photos Annie Girardet\60-photo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8194" name="Picture 2" descr="E:\documents explorateurs\Année 2014-2015\Le graphisme en maternelle\Photos Annie Girardet\52-photo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23</a:t>
            </a:fld>
            <a:endParaRPr lang="fr-FR"/>
          </a:p>
        </p:txBody>
      </p:sp>
      <p:pic>
        <p:nvPicPr>
          <p:cNvPr id="11266" name="Picture 2" descr="E:\documents explorateurs\Année 2014-2015\Le graphisme en maternelle\Photos Annie Girardet\44-photo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24</a:t>
            </a:fld>
            <a:endParaRPr lang="fr-FR"/>
          </a:p>
        </p:txBody>
      </p:sp>
      <p:pic>
        <p:nvPicPr>
          <p:cNvPr id="10242" name="Picture 2" descr="E:\documents explorateurs\Année 2014-2015\Le graphisme en maternelle\Photos Annie Girardet\39-photo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25</a:t>
            </a:fld>
            <a:endParaRPr lang="fr-FR"/>
          </a:p>
        </p:txBody>
      </p:sp>
      <p:pic>
        <p:nvPicPr>
          <p:cNvPr id="9218" name="Picture 2" descr="E:\documents explorateurs\Année 2014-2015\Le graphisme en maternelle\Photos Annie Girardet\38-photo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26</a:t>
            </a:fld>
            <a:endParaRPr lang="fr-FR"/>
          </a:p>
        </p:txBody>
      </p:sp>
      <p:pic>
        <p:nvPicPr>
          <p:cNvPr id="12290" name="Picture 2" descr="E:\documents explorateurs\Année 2014-2015\Le graphisme en maternelle\Photos Annie Girardet\61-photo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AF7B-9FCC-4DDD-8150-29D42E1569C8}" type="slidenum">
              <a:rPr lang="fr-FR" smtClean="0"/>
              <a:pPr/>
              <a:t>27</a:t>
            </a:fld>
            <a:endParaRPr lang="fr-FR"/>
          </a:p>
        </p:txBody>
      </p:sp>
      <p:pic>
        <p:nvPicPr>
          <p:cNvPr id="13314" name="Picture 2" descr="E:\documents explorateurs\Année 2014-2015\Le graphisme en maternelle\Photos Annie Girardet\61-photo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Affichage à l'écran (4:3)</PresentationFormat>
  <Paragraphs>42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Des pratiques pédagogiques créatives en graphisme en maternelle</vt:lpstr>
      <vt:lpstr>Les idées importantes à nos yeux </vt:lpstr>
      <vt:lpstr>Présentation PowerPoint</vt:lpstr>
      <vt:lpstr>Quelques exemples en classe  de TPS-PS-MS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Quelques exemples de travail collectif en graphisme en classe  de MS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 pratiques pédagogiques créatives en graphisme en maternelle</dc:title>
  <dc:creator>Windows User</dc:creator>
  <cp:lastModifiedBy>Elisabeth LHERITIER</cp:lastModifiedBy>
  <cp:revision>10</cp:revision>
  <dcterms:created xsi:type="dcterms:W3CDTF">2014-11-14T20:33:16Z</dcterms:created>
  <dcterms:modified xsi:type="dcterms:W3CDTF">2014-11-26T07:52:29Z</dcterms:modified>
</cp:coreProperties>
</file>